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7" r:id="rId4"/>
    <p:sldId id="259" r:id="rId5"/>
    <p:sldId id="261" r:id="rId6"/>
    <p:sldId id="268" r:id="rId7"/>
    <p:sldId id="269" r:id="rId8"/>
    <p:sldId id="270" r:id="rId9"/>
    <p:sldId id="271" r:id="rId10"/>
    <p:sldId id="272" r:id="rId11"/>
    <p:sldId id="263" r:id="rId12"/>
    <p:sldId id="273" r:id="rId13"/>
    <p:sldId id="274" r:id="rId14"/>
    <p:sldId id="275" r:id="rId15"/>
    <p:sldId id="266" r:id="rId16"/>
  </p:sldIdLst>
  <p:sldSz cx="14630400" cy="8229600"/>
  <p:notesSz cx="8229600" cy="14630400"/>
  <p:embeddedFontLst>
    <p:embeddedFont>
      <p:font typeface="Roboto Slab" panose="020B0604020202020204" charset="0"/>
      <p:regular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556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75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24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47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71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0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34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6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48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57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18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64924"/>
            <a:ext cx="11885147" cy="876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DesignDeck : New Features &amp; Recent Progress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74131"/>
            <a:ext cx="89858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DesignDeck is a collaborative portfolio platform where designers and developers can showcase their work through interactive project uploads. The platform allows users to create and </a:t>
            </a:r>
            <a:r>
              <a:rPr lang="en-US" sz="20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manage</a:t>
            </a:r>
            <a:r>
              <a:rPr lang="en-US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portfolios, upload images and videos, and display projects on their profile.</a:t>
            </a:r>
            <a:endParaRPr lang="en-US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8" name="Text 2"/>
          <p:cNvSpPr/>
          <p:nvPr/>
        </p:nvSpPr>
        <p:spPr>
          <a:xfrm>
            <a:off x="793790" y="46875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and developed by : </a:t>
            </a:r>
            <a:r>
              <a:rPr lang="en-US" sz="1750" dirty="0" smtClean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Patel Twinkle , Harsh Vekariya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9" name="Text 3"/>
          <p:cNvSpPr/>
          <p:nvPr/>
        </p:nvSpPr>
        <p:spPr>
          <a:xfrm>
            <a:off x="793790" y="53055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Instructor : Honey Patel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0" name="Text 4"/>
          <p:cNvSpPr/>
          <p:nvPr/>
        </p:nvSpPr>
        <p:spPr>
          <a:xfrm>
            <a:off x="793790" y="59236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CPC - GU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1" name="Text 5"/>
          <p:cNvSpPr/>
          <p:nvPr/>
        </p:nvSpPr>
        <p:spPr>
          <a:xfrm>
            <a:off x="793790" y="65416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04-04-2025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14439"/>
            <a:ext cx="12607404" cy="766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Profile Page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3174355"/>
            <a:ext cx="6087600" cy="3424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Show users all project &amp; edit profile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174355"/>
            <a:ext cx="6085992" cy="34233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24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05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Email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556760" y="2309455"/>
            <a:ext cx="30480" cy="4659511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3666887" y="357395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4316849" y="33340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919" y="3376546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3305703"/>
            <a:ext cx="2644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Email System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3796122"/>
            <a:ext cx="26441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a mailing system. Admins can </a:t>
            </a: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send mail to 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users.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4781431" y="566847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1" name="Shape 7"/>
          <p:cNvSpPr/>
          <p:nvPr/>
        </p:nvSpPr>
        <p:spPr>
          <a:xfrm>
            <a:off x="4301609" y="5428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679" y="5471067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690830" y="5400225"/>
            <a:ext cx="2644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Notifications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5690830" y="5890643"/>
            <a:ext cx="26441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notification system. Keep users informed and engaged.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14439"/>
            <a:ext cx="12607404" cy="766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Admin Panel : User Management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53" y="2314033"/>
            <a:ext cx="9743411" cy="548066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2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14439"/>
            <a:ext cx="12607404" cy="766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</a:rPr>
              <a:t>Admin Panel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3174355"/>
            <a:ext cx="6087600" cy="3424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Notification System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174355"/>
            <a:ext cx="6085991" cy="34233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7315201" y="2380518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Mail System</a:t>
            </a:r>
            <a:endParaRPr lang="en-IN" dirty="0">
              <a:solidFill>
                <a:srgbClr val="76B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3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6718" y="950992"/>
            <a:ext cx="7712273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Next Steps and Call to Action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26718" y="1995170"/>
            <a:ext cx="93923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Here's what's next for DesignDeck: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980678" y="2610247"/>
            <a:ext cx="30480" cy="4353401"/>
          </a:xfrm>
          <a:prstGeom prst="roundRect">
            <a:avLst>
              <a:gd name="adj" fmla="val 111113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1204158" y="3102927"/>
            <a:ext cx="677347" cy="30480"/>
          </a:xfrm>
          <a:prstGeom prst="roundRect">
            <a:avLst>
              <a:gd name="adj" fmla="val 111113"/>
            </a:avLst>
          </a:prstGeom>
          <a:solidFill>
            <a:srgbClr val="585F6B"/>
          </a:solidFill>
          <a:ln/>
        </p:spPr>
      </p:sp>
      <p:sp>
        <p:nvSpPr>
          <p:cNvPr id="7" name="Shape 4"/>
          <p:cNvSpPr/>
          <p:nvPr/>
        </p:nvSpPr>
        <p:spPr>
          <a:xfrm>
            <a:off x="726718" y="2864207"/>
            <a:ext cx="507921" cy="507921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71" y="2906534"/>
            <a:ext cx="338614" cy="42326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109629" y="2835989"/>
            <a:ext cx="4277082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Complete Backend Development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109629" y="3324027"/>
            <a:ext cx="8009453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</a:rPr>
              <a:t>Backend fully implemented with all features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204158" y="4629309"/>
            <a:ext cx="677347" cy="30480"/>
          </a:xfrm>
          <a:prstGeom prst="roundRect">
            <a:avLst>
              <a:gd name="adj" fmla="val 111113"/>
            </a:avLst>
          </a:prstGeom>
          <a:solidFill>
            <a:srgbClr val="585F6B"/>
          </a:solidFill>
          <a:ln/>
        </p:spPr>
      </p:sp>
      <p:sp>
        <p:nvSpPr>
          <p:cNvPr id="12" name="Shape 8"/>
          <p:cNvSpPr/>
          <p:nvPr/>
        </p:nvSpPr>
        <p:spPr>
          <a:xfrm>
            <a:off x="726718" y="4390588"/>
            <a:ext cx="507921" cy="507921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71" y="4432915"/>
            <a:ext cx="338614" cy="42326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109629" y="4362371"/>
            <a:ext cx="3597950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</a:t>
            </a:r>
            <a:r>
              <a:rPr lang="en-US" sz="2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Testing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2109629" y="4850408"/>
            <a:ext cx="8009453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Evaluating user experience and functionality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1204158" y="6155690"/>
            <a:ext cx="677347" cy="30480"/>
          </a:xfrm>
          <a:prstGeom prst="roundRect">
            <a:avLst>
              <a:gd name="adj" fmla="val 111113"/>
            </a:avLst>
          </a:prstGeom>
          <a:solidFill>
            <a:srgbClr val="585F6B"/>
          </a:solidFill>
          <a:ln/>
        </p:spPr>
      </p:sp>
      <p:sp>
        <p:nvSpPr>
          <p:cNvPr id="17" name="Shape 12"/>
          <p:cNvSpPr/>
          <p:nvPr/>
        </p:nvSpPr>
        <p:spPr>
          <a:xfrm>
            <a:off x="726718" y="5916970"/>
            <a:ext cx="507921" cy="507921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371" y="5959296"/>
            <a:ext cx="338614" cy="42326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2109629" y="588875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Public </a:t>
            </a:r>
            <a:r>
              <a:rPr lang="en-US" sz="2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Live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2109629" y="6376789"/>
            <a:ext cx="8009453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deployed and accessible to users</a:t>
            </a:r>
            <a:endParaRPr lang="en-US" sz="1750" dirty="0"/>
          </a:p>
        </p:txBody>
      </p:sp>
      <p:sp>
        <p:nvSpPr>
          <p:cNvPr id="22" name="Rectangle 21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0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 for your time and consideration.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We're excited about the future of DesignDeck!</a:t>
            </a:r>
            <a:endParaRPr lang="en-US" sz="1750" dirty="0"/>
          </a:p>
        </p:txBody>
      </p:sp>
      <p:sp>
        <p:nvSpPr>
          <p:cNvPr id="6" name="Rectangle 5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3797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337197"/>
            <a:ext cx="43262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Seamless Portfolio Management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 fluid platform for managing design portfolios.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37149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672483"/>
            <a:ext cx="43981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Robust User and Admin Features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powerful user and admin management capabilities.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007769"/>
            <a:ext cx="3509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Scalable Design Showcase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scalable, user-friendly design showcase tool.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63855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343055"/>
            <a:ext cx="30888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Easy Project Uploading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simple project uploading and profile customization.</a:t>
            </a:r>
            <a:endParaRPr lang="en-US" sz="1750" dirty="0"/>
          </a:p>
        </p:txBody>
      </p:sp>
      <p:sp>
        <p:nvSpPr>
          <p:cNvPr id="20" name="Rectangle 19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260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Technical Methodology: MERN Stack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23423"/>
            <a:ext cx="250627" cy="2506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71230" y="2583775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MongoDB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271230" y="3074194"/>
            <a:ext cx="18145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Flexible document storage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904" y="2623423"/>
            <a:ext cx="250746" cy="2507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903464" y="2583775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Express.js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903464" y="3074194"/>
            <a:ext cx="18145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backend routing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138" y="2623423"/>
            <a:ext cx="250627" cy="2506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35579" y="2583775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React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535579" y="3074194"/>
            <a:ext cx="18145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frontend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882991"/>
            <a:ext cx="250627" cy="25062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271230" y="4843343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271230" y="5333762"/>
            <a:ext cx="18145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Server-side performance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793790" y="631471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MERN stack provides the scalability and flexibility needed for DesignDeck. Microservices architecture allows for independent scaling and maintenance.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8369"/>
            <a:ext cx="86522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Recent Progress: Key Milestones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50776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598194"/>
            <a:ext cx="31540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Portfolio Upload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508861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now create portfolios with </a:t>
            </a: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images &amp; videos 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file types.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350776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598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Profile Editing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508861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customize profiles with professional networking.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350776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598194"/>
            <a:ext cx="34622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Admin User Management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08861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Admins have comprehensive user oversight and management.</a:t>
            </a:r>
            <a:endParaRPr lang="en-US" sz="1750" dirty="0"/>
          </a:p>
        </p:txBody>
      </p:sp>
      <p:sp>
        <p:nvSpPr>
          <p:cNvPr id="12" name="Rectangle 11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4508"/>
            <a:ext cx="63461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Experience Design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936915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287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163729"/>
            <a:ext cx="2404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Intuitive Interface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757970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01547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00621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028361"/>
            <a:ext cx="17399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Clean Design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4622602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666178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48708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4892993"/>
            <a:ext cx="1534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Responsive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7292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DesignDeck focuses on an intuitive drag-and-drop portfolio creation. The interface is clean and minimalist. Responsive design ensures seamless project management on mobile and desktop.</a:t>
            </a:r>
            <a:endParaRPr lang="en-US" sz="1750" dirty="0"/>
          </a:p>
        </p:txBody>
      </p:sp>
      <p:sp>
        <p:nvSpPr>
          <p:cNvPr id="15" name="Rectangle 14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50646" y="996008"/>
            <a:ext cx="58203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Admin Control Center</a:t>
            </a:r>
            <a:endParaRPr lang="en-US" sz="4450" dirty="0"/>
          </a:p>
        </p:txBody>
      </p:sp>
      <p:sp>
        <p:nvSpPr>
          <p:cNvPr id="10" name="Shape 7"/>
          <p:cNvSpPr/>
          <p:nvPr/>
        </p:nvSpPr>
        <p:spPr>
          <a:xfrm>
            <a:off x="1150646" y="3941614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377460" y="4168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Role display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377460" y="465884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 roles as User or Admin for clear identification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1150646" y="2195206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4" name="Text 8"/>
          <p:cNvSpPr/>
          <p:nvPr/>
        </p:nvSpPr>
        <p:spPr>
          <a:xfrm>
            <a:off x="1377460" y="2422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Management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377460" y="291243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View all user, check active status and last login time.</a:t>
            </a:r>
            <a:endParaRPr lang="en-US" sz="1750" dirty="0"/>
          </a:p>
        </p:txBody>
      </p:sp>
      <p:sp>
        <p:nvSpPr>
          <p:cNvPr id="19" name="Shape 7"/>
          <p:cNvSpPr/>
          <p:nvPr/>
        </p:nvSpPr>
        <p:spPr>
          <a:xfrm>
            <a:off x="1150646" y="563928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20" name="Text 8"/>
          <p:cNvSpPr/>
          <p:nvPr/>
        </p:nvSpPr>
        <p:spPr>
          <a:xfrm>
            <a:off x="1377460" y="5866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Deletion</a:t>
            </a:r>
            <a:endParaRPr lang="en-US" sz="2200" dirty="0"/>
          </a:p>
        </p:txBody>
      </p:sp>
      <p:sp>
        <p:nvSpPr>
          <p:cNvPr id="21" name="Text 9"/>
          <p:cNvSpPr/>
          <p:nvPr/>
        </p:nvSpPr>
        <p:spPr>
          <a:xfrm>
            <a:off x="1377460" y="63565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 can delete a user if necessary for platform management</a:t>
            </a:r>
            <a:endParaRPr lang="en-US" sz="1750" dirty="0"/>
          </a:p>
        </p:txBody>
      </p:sp>
      <p:sp>
        <p:nvSpPr>
          <p:cNvPr id="22" name="Rectangle 21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97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73294" y="1124258"/>
            <a:ext cx="73629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Management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528445" y="2173198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1753116" y="266826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1273294" y="242834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64" y="2470854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662515" y="2400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Role Assignments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662515" y="289043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Granular role assignments for precise control.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753116" y="420202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1" name="Shape 7"/>
          <p:cNvSpPr/>
          <p:nvPr/>
        </p:nvSpPr>
        <p:spPr>
          <a:xfrm>
            <a:off x="1273294" y="396211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364" y="4004618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662515" y="393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Profile Verification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662515" y="442419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Profile verification for secure accounts.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753116" y="5735786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6" name="Shape 11"/>
          <p:cNvSpPr/>
          <p:nvPr/>
        </p:nvSpPr>
        <p:spPr>
          <a:xfrm>
            <a:off x="1273294" y="54958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364" y="5538381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662515" y="5467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Privacy Control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662515" y="595795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Privacy control settings for user data.</a:t>
            </a:r>
            <a:endParaRPr lang="en-US" sz="1750" dirty="0"/>
          </a:p>
        </p:txBody>
      </p:sp>
      <p:sp>
        <p:nvSpPr>
          <p:cNvPr id="20" name="Rectangle 19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18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73668" y="1259077"/>
            <a:ext cx="68084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Upload &amp; Portfolio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668" y="230801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47900" y="25348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Unlimited Projects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847900" y="302525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Showcase unlimited projects.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668" y="3668902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847900" y="3895716"/>
            <a:ext cx="31012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High-Resolution Media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847900" y="438613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high-resolution media.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668" y="5029787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47900" y="5256601"/>
            <a:ext cx="29271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Customizable Layouts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847900" y="574701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Customizable portfolio layouts.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12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14439"/>
            <a:ext cx="12607404" cy="766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3174355"/>
            <a:ext cx="6087600" cy="3424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Show all projects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174355"/>
            <a:ext cx="6085992" cy="34233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0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452</Words>
  <Application>Microsoft Office PowerPoint</Application>
  <PresentationFormat>Custom</PresentationFormat>
  <Paragraphs>104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Roboto Slab</vt:lpstr>
      <vt:lpstr>Roboto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7</cp:revision>
  <dcterms:created xsi:type="dcterms:W3CDTF">2025-04-04T02:35:59Z</dcterms:created>
  <dcterms:modified xsi:type="dcterms:W3CDTF">2025-04-06T17:47:40Z</dcterms:modified>
</cp:coreProperties>
</file>